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5"/>
  </p:notesMasterIdLst>
  <p:handoutMasterIdLst>
    <p:handoutMasterId r:id="rId46"/>
  </p:handoutMasterIdLst>
  <p:sldIdLst>
    <p:sldId id="256" r:id="rId13"/>
    <p:sldId id="315" r:id="rId14"/>
    <p:sldId id="327" r:id="rId15"/>
    <p:sldId id="329" r:id="rId16"/>
    <p:sldId id="332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334" r:id="rId31"/>
    <p:sldId id="333" r:id="rId32"/>
    <p:sldId id="276" r:id="rId33"/>
    <p:sldId id="295" r:id="rId34"/>
    <p:sldId id="326" r:id="rId35"/>
    <p:sldId id="297" r:id="rId36"/>
    <p:sldId id="301" r:id="rId37"/>
    <p:sldId id="298" r:id="rId38"/>
    <p:sldId id="302" r:id="rId39"/>
    <p:sldId id="282" r:id="rId40"/>
    <p:sldId id="283" r:id="rId41"/>
    <p:sldId id="290" r:id="rId42"/>
    <p:sldId id="306" r:id="rId43"/>
    <p:sldId id="267" r:id="rId4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94660"/>
  </p:normalViewPr>
  <p:slideViewPr>
    <p:cSldViewPr>
      <p:cViewPr varScale="1">
        <p:scale>
          <a:sx n="99" d="100"/>
          <a:sy n="99" d="100"/>
        </p:scale>
        <p:origin x="176" y="148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9/19/25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74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24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30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93957132-C3D2-0B41-8DF0-69358282AA49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0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Bryna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dirty="0"/>
              <a:t>Elli Beres</a:t>
            </a:r>
            <a:r>
              <a:rPr lang="en-US" sz="2800" baseline="30000" dirty="0">
                <a:solidFill>
                  <a:srgbClr val="FFFFFF"/>
                </a:solidFill>
                <a:latin typeface="Calibri" charset="0"/>
              </a:rPr>
              <a:t>3,6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Ian Quah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7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Seattle Hub for Synthetic Biology</a:t>
            </a: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7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Psychology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25, 2025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A6B6EF-2275-A098-CB50-53F46589995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B95F-1416-B0D4-891C-8A5F85075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35BF5D3-DDD5-5E48-967C-78E2F6B606F8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22F85-3005-7192-2512-1E94C4249AB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812B0-212F-5EC3-1419-9781042E3C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B66CA-C6AE-F714-BF5A-7AC37C55FE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C8166-E290-14ED-589C-91BD78A844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43F-E2C7-404F-4A8C-B4FE7C1DA3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Version control is an essential tool in software engineering.  It is “track changes” for code.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use GitHub to collect and give feedback on homework.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The world uses GitHub to co-develop software.  You will learn git and GitHub.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639388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7A1-1B26-0572-875B-E520D55B86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8EA-7598-EC43-FC77-BD2D09AE11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GitHub &amp; Version Control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We sent out a data collection instrument to map your UW NetID onto your GitHub account.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Right now….</a:t>
            </a:r>
            <a:br>
              <a:rPr lang="en-US" sz="3200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>	A hot dog is a sandwich by popular vote.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82041"/>
            <a:ext cx="2527300" cy="1473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6990AF-7944-0531-D959-774C98FC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71950"/>
            <a:ext cx="2209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C959-AF63-6365-32D7-30D2D7CB6D7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9A47-8256-D710-42E9-EFD0C6297B3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3299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/ manuscript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20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AC293-3C0F-6056-90E7-53A47482CBB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6DAE7-B99E-E29A-CADC-370BA11590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83618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21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3FF1B-9E01-7810-0784-C74FE845503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2570-6E13-B6DA-764C-FC5F529861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3BA3A4-7BFC-9CAE-CC98-78DD055C0D8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3C131-8681-E9BE-7A6B-106037CD9DF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23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A5E32-8229-12FE-EDE0-154D39E5058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49C8-7F38-0355-CDE7-AFEF9361E8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5B93-5BDB-0EC4-4680-AB1431C8F9E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7C135-2446-31C5-404A-0E660ADBB95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8A750-A991-59F1-07D5-A7CF7D6398F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00E7-1516-7926-6EF9-8C6A96D332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45F3A47B-B38C-184F-B00C-3A36C770291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55C9A-F356-1590-7922-071D010B202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EED5C-0D67-3726-953B-491E0F534AA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666BB-B9E8-2C7C-0B0F-96DD1664441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12643-D522-E009-5ED4-52A9BE702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28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46AEB0-8BE3-AC63-1109-9DF90A75342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4E99-F0B4-13FB-7BED-91C2564558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24B2D-7EA6-55AE-BB3E-FCC802ADB7A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B0D70-CFC4-FB91-E343-026173DEA8C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114675" y="1372925"/>
            <a:ext cx="566505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474758" y="1524000"/>
            <a:ext cx="2450909" cy="25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3DDAC-1A3A-BD3A-FF92-08048A3E62D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4E47-A1A6-EA73-4013-127778CCF2B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31</a:t>
            </a:fld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FDCED-1CDD-DCA8-CDDD-A1C2029F709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5025-55AF-4787-BCE7-4004781FEF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F72A-808E-949A-7F6E-DABE5E8426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Ian Quah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762000"/>
            <a:ext cx="4572000" cy="5486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3</a:t>
            </a:r>
            <a:r>
              <a:rPr lang="en-US" sz="2300" baseline="30000" dirty="0"/>
              <a:t>rd</a:t>
            </a:r>
            <a:r>
              <a:rPr lang="en-US" sz="2300" dirty="0"/>
              <a:t> year PhD trainee in Psychology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study how structure and function mutually constrain one another in the </a:t>
            </a:r>
            <a:r>
              <a:rPr lang="en-US" sz="2300" i="1" dirty="0"/>
              <a:t>d melanogaster </a:t>
            </a:r>
            <a:r>
              <a:rPr lang="en-US" sz="2300" dirty="0"/>
              <a:t>via computational methods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Before coming back to school, I worked in cryptography and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I enjoy (indoor) bouldering and making kimchi and yogurt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D40DD-B09D-813E-ACE3-2B4C0827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14"/>
          <a:stretch>
            <a:fillRect/>
          </a:stretch>
        </p:blipFill>
        <p:spPr>
          <a:xfrm>
            <a:off x="762000" y="411956"/>
            <a:ext cx="2572013" cy="30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Footer Placeholder 1"/>
          <p:cNvSpPr txBox="1"/>
          <p:nvPr/>
        </p:nvSpPr>
        <p:spPr>
          <a:xfrm>
            <a:off x="3157874" y="6264274"/>
            <a:ext cx="2807615" cy="46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Beck, Hazelton, Robbins, </a:t>
            </a:r>
            <a:r>
              <a:rPr lang="en-US" dirty="0" err="1"/>
              <a:t>Schimek</a:t>
            </a:r>
            <a:r>
              <a:rPr lang="en-US" dirty="0"/>
              <a:t>, 2024</a:t>
            </a:r>
            <a:endParaRPr dirty="0"/>
          </a:p>
        </p:txBody>
      </p:sp>
      <p:sp>
        <p:nvSpPr>
          <p:cNvPr id="1109" name="Title 3"/>
          <p:cNvSpPr txBox="1">
            <a:spLocks noGrp="1"/>
          </p:cNvSpPr>
          <p:nvPr>
            <p:ph type="title"/>
          </p:nvPr>
        </p:nvSpPr>
        <p:spPr>
          <a:xfrm>
            <a:off x="457200" y="6302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Natalie Robbins</a:t>
            </a:r>
          </a:p>
        </p:txBody>
      </p:sp>
      <p:sp>
        <p:nvSpPr>
          <p:cNvPr id="111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34900" cy="35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15900" marR="0" indent="-215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  <p:sp>
        <p:nvSpPr>
          <p:cNvPr id="1111" name="TextBox 10"/>
          <p:cNvSpPr txBox="1"/>
          <p:nvPr/>
        </p:nvSpPr>
        <p:spPr>
          <a:xfrm>
            <a:off x="4062706" y="1372925"/>
            <a:ext cx="4671305" cy="465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1st year Computational Linguistics </a:t>
            </a:r>
            <a:r>
              <a:rPr lang="en-US" dirty="0">
                <a:solidFill>
                  <a:schemeClr val="tx1"/>
                </a:solidFill>
              </a:rPr>
              <a:t>graduate</a:t>
            </a:r>
            <a:r>
              <a:rPr dirty="0">
                <a:solidFill>
                  <a:schemeClr val="tx1"/>
                </a:solidFill>
              </a:rPr>
              <a:t> student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Just graduated from the University of Michigan (go blue!)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Academic interests: natural language processing, multilingualism, &amp; corpus linguistics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Non-academic interests: gym, scrapbooking, &amp; making an excessive amount of Spotify playlists</a:t>
            </a:r>
          </a:p>
        </p:txBody>
      </p:sp>
      <p:pic>
        <p:nvPicPr>
          <p:cNvPr id="1112" name="Image" descr="Image"/>
          <p:cNvPicPr>
            <a:picLocks noChangeAspect="1"/>
          </p:cNvPicPr>
          <p:nvPr/>
        </p:nvPicPr>
        <p:blipFill>
          <a:blip r:embed="rId2"/>
          <a:srcRect l="26015" t="30197" r="26015" b="21137"/>
          <a:stretch>
            <a:fillRect/>
          </a:stretch>
        </p:blipFill>
        <p:spPr>
          <a:xfrm>
            <a:off x="629642" y="1517634"/>
            <a:ext cx="2950960" cy="39916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1CB92-0393-5DF6-BCB9-705833238C8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1"/>
          </a:xfrm>
        </p:spPr>
        <p:txBody>
          <a:bodyPr/>
          <a:lstStyle/>
          <a:p>
            <a:pPr marL="0" indent="0" algn="ctr"/>
            <a:r>
              <a:rPr lang="en-US" dirty="0"/>
              <a:t>I’m Dave, not Dr. Beck, or Professor Beck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1" y="22098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27CD9-B824-A2C5-7F9A-21F17AA5A14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Beck, Hazelton, Beres, Quah, 2025</a:t>
            </a:r>
            <a:endParaRPr lang="en-US" dirty="0"/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3" name="Picture 2" descr="A colorful circle with many numbers&#10;&#10;AI-generated content may be incorrect.">
            <a:extLst>
              <a:ext uri="{FF2B5EF4-FFF2-40B4-BE49-F238E27FC236}">
                <a16:creationId xmlns:a16="http://schemas.microsoft.com/office/drawing/2014/main" id="{2AB1E0E9-A498-4041-49D8-49B212F1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1" y="1077618"/>
            <a:ext cx="7772400" cy="5246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17719</TotalTime>
  <Words>1694</Words>
  <Application>Microsoft Macintosh PowerPoint</Application>
  <PresentationFormat>On-screen Show (4:3)</PresentationFormat>
  <Paragraphs>319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Wingdings</vt:lpstr>
      <vt:lpstr>Arial</vt:lpstr>
      <vt:lpstr>Times New Roman</vt:lpstr>
      <vt:lpstr>Calibri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Ian Quah</vt:lpstr>
      <vt:lpstr>Natalie Robbins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Ian Quah</cp:lastModifiedBy>
  <cp:revision>407</cp:revision>
  <cp:lastPrinted>1601-01-01T00:00:00Z</cp:lastPrinted>
  <dcterms:created xsi:type="dcterms:W3CDTF">2008-11-04T22:35:39Z</dcterms:created>
  <dcterms:modified xsi:type="dcterms:W3CDTF">2025-09-19T17:19:54Z</dcterms:modified>
</cp:coreProperties>
</file>